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5" r:id="rId2"/>
    <p:sldId id="259" r:id="rId3"/>
    <p:sldId id="260" r:id="rId4"/>
    <p:sldId id="256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F1897C-BEBF-0946-82C3-8D5401A46C41}">
          <p14:sldIdLst>
            <p14:sldId id="265"/>
            <p14:sldId id="259"/>
            <p14:sldId id="260"/>
            <p14:sldId id="256"/>
            <p14:sldId id="263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36" autoAdjust="0"/>
  </p:normalViewPr>
  <p:slideViewPr>
    <p:cSldViewPr snapToGrid="0" snapToObjects="1">
      <p:cViewPr varScale="1">
        <p:scale>
          <a:sx n="119" d="100"/>
          <a:sy n="119" d="100"/>
        </p:scale>
        <p:origin x="-1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37171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8763" y="1142999"/>
            <a:ext cx="8631237" cy="5455921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0" y="1600200"/>
            <a:ext cx="4775200" cy="4648200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3048000" cy="571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048000" y="1143000"/>
            <a:ext cx="3048000" cy="5718174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4540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45402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1143000"/>
            <a:ext cx="3048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3512457"/>
            <a:ext cx="7464878" cy="2735942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044371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5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43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93751" y="1600201"/>
            <a:ext cx="7461249" cy="28828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4495799"/>
            <a:ext cx="7464878" cy="17525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28575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lte Slide Horizont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ChangeArrowheads="1"/>
          </p:cNvSpPr>
          <p:nvPr userDrawn="1"/>
        </p:nvSpPr>
        <p:spPr bwMode="hidden">
          <a:xfrm>
            <a:off x="0" y="3962400"/>
            <a:ext cx="9144000" cy="1200150"/>
          </a:xfrm>
          <a:prstGeom prst="rect">
            <a:avLst/>
          </a:prstGeom>
          <a:gradFill rotWithShape="1">
            <a:gsLst>
              <a:gs pos="0">
                <a:srgbClr val="8E8E95">
                  <a:alpha val="50000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3016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30289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143000"/>
            <a:ext cx="4572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1144588"/>
            <a:ext cx="91567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54479" y="1146175"/>
            <a:ext cx="3781901" cy="4773614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52415" y="1138238"/>
            <a:ext cx="3794760" cy="4781551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white">
          <a:xfrm>
            <a:off x="0" y="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85799" y="2000249"/>
            <a:ext cx="4003431" cy="2486025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one has text that is left aligned, set in Arial Regular with a point size of 22 points. The maximum quote length should not be more than seven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01080" y="5149174"/>
            <a:ext cx="3770920" cy="560153"/>
          </a:xfrm>
        </p:spPr>
        <p:txBody>
          <a:bodyPr wrap="square" anchor="ctr" anchorCtr="0">
            <a:sp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white">
          <a:xfrm>
            <a:off x="0" y="495300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7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"/>
          <p:cNvSpPr>
            <a:spLocks noChangeArrowheads="1"/>
          </p:cNvSpPr>
          <p:nvPr userDrawn="1"/>
        </p:nvSpPr>
        <p:spPr bwMode="hidden">
          <a:xfrm flipV="1">
            <a:off x="0" y="5910262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9" name="Rectangle 46"/>
          <p:cNvSpPr>
            <a:spLocks noChangeArrowheads="1"/>
          </p:cNvSpPr>
          <p:nvPr userDrawn="1"/>
        </p:nvSpPr>
        <p:spPr bwMode="hidden">
          <a:xfrm>
            <a:off x="0" y="3424238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007105"/>
            <a:ext cx="9144001" cy="1920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038225"/>
            <a:ext cx="7366000" cy="1441451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“Quote slide option two has text that is left aligned, set in Arial Regular with a point size of 22 points. The maximum quote length should not be more than four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2773965"/>
            <a:ext cx="7275512" cy="647700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-57150" y="4007104"/>
            <a:ext cx="3108960" cy="1911096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6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3054096" y="4007104"/>
            <a:ext cx="6126480" cy="1911096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2092325"/>
            <a:ext cx="5548313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3525" y="-1"/>
            <a:ext cx="3800476" cy="2087563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719138" y="2487613"/>
            <a:ext cx="3865562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three has text that is left aligned, set in Arial Regular with a point size of 18 points. Use no more than five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4881563"/>
            <a:ext cx="3789362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4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2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2081213"/>
            <a:ext cx="91567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77192" y="2487613"/>
            <a:ext cx="7585963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four has text that is left aligned, set in Arial Regular with a point size of 24 points. </a:t>
            </a:r>
            <a:r>
              <a:rPr lang="en-US" dirty="0" smtClean="0">
                <a:solidFill>
                  <a:srgbClr val="FFFFFF"/>
                </a:solidFill>
              </a:rPr>
              <a:t>The maximum quote length should not be more than four lines of text per quote</a:t>
            </a:r>
            <a:r>
              <a:rPr lang="en-US" dirty="0" smtClean="0"/>
              <a:t>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7" y="4881563"/>
            <a:ext cx="7461467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636591" y="1625147"/>
            <a:ext cx="7807322" cy="3803196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798286" y="1625373"/>
            <a:ext cx="7474857" cy="4281941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8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1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white">
          <a:xfrm>
            <a:off x="5343525" y="0"/>
            <a:ext cx="3800474" cy="208788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 userDrawn="1"/>
        </p:nvSpPr>
        <p:spPr bwMode="white">
          <a:xfrm>
            <a:off x="5343525" y="4464050"/>
            <a:ext cx="3800474" cy="239395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9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0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43525" y="-1"/>
            <a:ext cx="3800476" cy="22764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8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6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7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525" y="2081213"/>
            <a:ext cx="5371624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8585" y="1648223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ctrTitle" hasCustomPrompt="1"/>
          </p:nvPr>
        </p:nvSpPr>
        <p:spPr>
          <a:xfrm>
            <a:off x="774699" y="4298950"/>
            <a:ext cx="5330825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 userDrawn="1"/>
        </p:nvSpPr>
        <p:spPr bwMode="hidden">
          <a:xfrm>
            <a:off x="0" y="3992880"/>
            <a:ext cx="9144000" cy="1184910"/>
          </a:xfrm>
          <a:prstGeom prst="rect">
            <a:avLst/>
          </a:prstGeom>
          <a:gradFill rotWithShape="1">
            <a:gsLst>
              <a:gs pos="0">
                <a:srgbClr val="8E8E95">
                  <a:alpha val="49804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8585" y="1645920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774700" y="4298950"/>
            <a:ext cx="5321300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 userDrawn="1"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isco_Logo_rgb_large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black">
          <a:xfrm>
            <a:off x="2803525" y="2420938"/>
            <a:ext cx="3529013" cy="185737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ectangle 33"/>
          <p:cNvSpPr/>
          <p:nvPr userDrawn="1"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white">
          <a:xfrm>
            <a:off x="5349240" y="-1"/>
            <a:ext cx="3840162" cy="2081213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white">
          <a:xfrm>
            <a:off x="5349240" y="4476750"/>
            <a:ext cx="3833812" cy="2381250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5340096" y="4370832"/>
            <a:ext cx="3803904" cy="2487168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0096" y="2092960"/>
            <a:ext cx="3803904" cy="2377440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40096" y="0"/>
            <a:ext cx="3803904" cy="20939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e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8E8E95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3750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79951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206625" y="6632429"/>
            <a:ext cx="2268992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© </a:t>
            </a:r>
            <a:r>
              <a:rPr lang="en-US" sz="700" dirty="0" smtClean="0">
                <a:solidFill>
                  <a:srgbClr val="8E8E95"/>
                </a:solidFill>
              </a:rPr>
              <a:t>2010 </a:t>
            </a:r>
            <a:r>
              <a:rPr lang="en-US" sz="700" dirty="0">
                <a:solidFill>
                  <a:srgbClr val="8E8E95"/>
                </a:solidFill>
              </a:rPr>
              <a:t>Cisco</a:t>
            </a:r>
            <a:r>
              <a:rPr lang="en-US" sz="700" dirty="0" smtClean="0">
                <a:solidFill>
                  <a:srgbClr val="8E8E95"/>
                </a:solidFill>
              </a:rPr>
              <a:t> and/or its</a:t>
            </a:r>
            <a:r>
              <a:rPr lang="en-US" sz="700" baseline="0" dirty="0" smtClean="0">
                <a:solidFill>
                  <a:srgbClr val="8E8E95"/>
                </a:solidFill>
              </a:rPr>
              <a:t> affiliates. </a:t>
            </a:r>
            <a:r>
              <a:rPr lang="en-US" sz="700" dirty="0" smtClean="0">
                <a:solidFill>
                  <a:srgbClr val="8E8E95"/>
                </a:solidFill>
              </a:rPr>
              <a:t>All </a:t>
            </a:r>
            <a:r>
              <a:rPr lang="en-US" sz="700" dirty="0">
                <a:solidFill>
                  <a:srgbClr val="8E8E95"/>
                </a:solidFill>
              </a:rPr>
              <a:t>rights reserved.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black">
          <a:xfrm>
            <a:off x="0" y="0"/>
            <a:ext cx="9144000" cy="177800"/>
          </a:xfrm>
          <a:prstGeom prst="rect">
            <a:avLst/>
          </a:prstGeom>
          <a:solidFill>
            <a:srgbClr val="0183B7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722" r:id="rId28"/>
    <p:sldLayoutId id="2147483723" r:id="rId29"/>
    <p:sldLayoutId id="2147483724" r:id="rId30"/>
    <p:sldLayoutId id="2147483725" r:id="rId31"/>
    <p:sldLayoutId id="2147483726" r:id="rId32"/>
  </p:sldLayoutIdLst>
  <p:transition xmlns:p14="http://schemas.microsoft.com/office/powerpoint/2010/main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7744" indent="-237744" algn="l" defTabSz="914400" rtl="0" eaLnBrk="1" latinLnBrk="0" hangingPunct="1">
        <a:lnSpc>
          <a:spcPct val="95000"/>
        </a:lnSpc>
        <a:spcBef>
          <a:spcPts val="144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344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22" descr="title_bottom.jpg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2" b="-82"/>
          <a:stretch>
            <a:fillRect/>
          </a:stretch>
        </p:blipFill>
        <p:spPr>
          <a:xfrm>
            <a:off x="5343525" y="4470400"/>
            <a:ext cx="3800475" cy="2387600"/>
          </a:xfrm>
        </p:spPr>
      </p:pic>
      <p:sp>
        <p:nvSpPr>
          <p:cNvPr id="184" name="Title 18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Cisco Unified</a:t>
            </a:r>
            <a:br>
              <a:rPr lang="en-US" dirty="0" smtClean="0"/>
            </a:br>
            <a:r>
              <a:rPr lang="en-US" dirty="0" smtClean="0"/>
              <a:t>Attendant Consoles</a:t>
            </a:r>
            <a:endParaRPr lang="en-US" dirty="0"/>
          </a:p>
        </p:txBody>
      </p:sp>
      <p:pic>
        <p:nvPicPr>
          <p:cNvPr id="21" name="Picture Placeholder 20" descr="title_top.jp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7" b="-47"/>
          <a:stretch>
            <a:fillRect/>
          </a:stretch>
        </p:blipFill>
        <p:spPr/>
      </p:pic>
      <p:pic>
        <p:nvPicPr>
          <p:cNvPr id="20" name="Picture Placeholder 19" descr="title_center.jpg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" r="-8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4674656"/>
            <a:ext cx="4454526" cy="1072181"/>
          </a:xfrm>
        </p:spPr>
        <p:txBody>
          <a:bodyPr>
            <a:noAutofit/>
          </a:bodyPr>
          <a:lstStyle/>
          <a:p>
            <a:r>
              <a:rPr lang="en-US" sz="2400" dirty="0" smtClean="0"/>
              <a:t>CUEAC E.164/BLF/DN Mapping Explanation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578829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191755"/>
              </p:ext>
            </p:extLst>
          </p:nvPr>
        </p:nvGraphicFramePr>
        <p:xfrm>
          <a:off x="793750" y="1600200"/>
          <a:ext cx="7435850" cy="3963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097"/>
                <a:gridCol w="5323753"/>
              </a:tblGrid>
              <a:tr h="640153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1104922">
                <a:tc>
                  <a:txBody>
                    <a:bodyPr/>
                    <a:lstStyle/>
                    <a:p>
                      <a:r>
                        <a:rPr lang="en-US" dirty="0" smtClean="0"/>
                        <a:t>DN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Extension of endpoint device (number dialed to ring endpoint)</a:t>
                      </a:r>
                    </a:p>
                  </a:txBody>
                  <a:tcPr/>
                </a:tc>
              </a:tr>
              <a:tr h="640153">
                <a:tc>
                  <a:txBody>
                    <a:bodyPr/>
                    <a:lstStyle/>
                    <a:p>
                      <a:r>
                        <a:rPr lang="en-US" dirty="0" smtClean="0"/>
                        <a:t>Extension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in </a:t>
                      </a:r>
                      <a:r>
                        <a:rPr lang="en-US" dirty="0" err="1" smtClean="0"/>
                        <a:t>CUxAC</a:t>
                      </a:r>
                      <a:r>
                        <a:rPr lang="en-US" dirty="0" smtClean="0"/>
                        <a:t> directory</a:t>
                      </a:r>
                      <a:endParaRPr lang="en-US" dirty="0"/>
                    </a:p>
                  </a:txBody>
                  <a:tcPr/>
                </a:tc>
              </a:tr>
              <a:tr h="1578459">
                <a:tc>
                  <a:txBody>
                    <a:bodyPr/>
                    <a:lstStyle/>
                    <a:p>
                      <a:r>
                        <a:rPr lang="en-US" dirty="0" smtClean="0"/>
                        <a:t>E.164 / +E.164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International public telecommunication numbering plan.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3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</a:t>
            </a:r>
            <a:r>
              <a:rPr lang="en-US" dirty="0" err="1" smtClean="0"/>
              <a:t>CUxAC</a:t>
            </a:r>
            <a:r>
              <a:rPr lang="en-US" dirty="0" smtClean="0"/>
              <a:t> Busy Lamp Field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3751" y="1468984"/>
            <a:ext cx="1982214" cy="18754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CUxAC</a:t>
            </a:r>
            <a:r>
              <a:rPr lang="en-US" sz="2000" dirty="0" smtClean="0"/>
              <a:t> Directory Field: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>
                <a:latin typeface="Courier"/>
                <a:cs typeface="Courier"/>
              </a:rPr>
              <a:t>Extension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0700" y="3433202"/>
            <a:ext cx="7697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value in </a:t>
            </a:r>
            <a:r>
              <a:rPr lang="en-US" sz="1400" dirty="0" smtClean="0">
                <a:latin typeface="Courier"/>
                <a:cs typeface="Courier"/>
              </a:rPr>
              <a:t>Extension</a:t>
            </a:r>
            <a:r>
              <a:rPr lang="en-US" sz="1400" dirty="0" smtClean="0"/>
              <a:t> field exactly matches DN, then BLF works</a:t>
            </a:r>
          </a:p>
        </p:txBody>
      </p:sp>
      <p:pic>
        <p:nvPicPr>
          <p:cNvPr id="10" name="Picture 9" descr="blf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57" t="26164" r="16202" b="29997"/>
          <a:stretch/>
        </p:blipFill>
        <p:spPr>
          <a:xfrm>
            <a:off x="6769547" y="2550563"/>
            <a:ext cx="699556" cy="4412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9819" y="2236477"/>
            <a:ext cx="1407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DN</a:t>
            </a:r>
            <a:endParaRPr lang="en-US" sz="6600" b="1" dirty="0"/>
          </a:p>
        </p:txBody>
      </p:sp>
      <p:sp>
        <p:nvSpPr>
          <p:cNvPr id="13" name="Equal 12"/>
          <p:cNvSpPr/>
          <p:nvPr/>
        </p:nvSpPr>
        <p:spPr>
          <a:xfrm>
            <a:off x="3016297" y="2396587"/>
            <a:ext cx="1033190" cy="787776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37282" y="2790475"/>
            <a:ext cx="59193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0700" y="5991849"/>
            <a:ext cx="7697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value in </a:t>
            </a:r>
            <a:r>
              <a:rPr lang="en-US" sz="1400" dirty="0" smtClean="0">
                <a:latin typeface="Courier"/>
                <a:cs typeface="Courier"/>
              </a:rPr>
              <a:t>Extension</a:t>
            </a:r>
            <a:r>
              <a:rPr lang="en-US" sz="1400" dirty="0" smtClean="0"/>
              <a:t> field DOES NOT exactly match DN, then BLF DOES NOT work</a:t>
            </a:r>
          </a:p>
        </p:txBody>
      </p:sp>
      <p:pic>
        <p:nvPicPr>
          <p:cNvPr id="24" name="Picture 23" descr="blf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57" t="21104" r="16202" b="24977"/>
          <a:stretch/>
        </p:blipFill>
        <p:spPr>
          <a:xfrm>
            <a:off x="6769547" y="5101124"/>
            <a:ext cx="699556" cy="46276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289819" y="4795124"/>
            <a:ext cx="1407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DN</a:t>
            </a:r>
            <a:endParaRPr lang="en-US" sz="66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937282" y="5349122"/>
            <a:ext cx="59193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Not Equal 27"/>
          <p:cNvSpPr/>
          <p:nvPr/>
        </p:nvSpPr>
        <p:spPr>
          <a:xfrm>
            <a:off x="3016297" y="4956293"/>
            <a:ext cx="1033190" cy="785658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3751" y="3982249"/>
            <a:ext cx="1982214" cy="18754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CUxAC</a:t>
            </a:r>
            <a:r>
              <a:rPr lang="en-US" sz="2000" dirty="0" smtClean="0"/>
              <a:t> Directory Field: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>
                <a:latin typeface="Courier"/>
                <a:cs typeface="Courier"/>
              </a:rPr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112997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1608" y="1554995"/>
            <a:ext cx="1982214" cy="187548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LDAP Directory Field: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Phone # = E.164 format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8585" y="1554995"/>
            <a:ext cx="2130436" cy="187548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CUCM Directory </a:t>
            </a:r>
            <a:endParaRPr lang="en-US" sz="2000" dirty="0"/>
          </a:p>
          <a:p>
            <a:pPr algn="ctr"/>
            <a:r>
              <a:rPr lang="en-US" sz="2000" dirty="0" smtClean="0"/>
              <a:t>Field: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 </a:t>
            </a:r>
            <a:r>
              <a:rPr lang="en-US" sz="1600" dirty="0" err="1" smtClean="0">
                <a:latin typeface="Courier"/>
                <a:cs typeface="Courier"/>
              </a:rPr>
              <a:t>telephonenumber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9256" y="1552443"/>
            <a:ext cx="1982214" cy="18754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CUxAC</a:t>
            </a:r>
            <a:r>
              <a:rPr lang="en-US" sz="2000" dirty="0" smtClean="0"/>
              <a:t> Directory Field: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1600" dirty="0" smtClean="0">
                <a:latin typeface="Courier"/>
                <a:cs typeface="Courier"/>
              </a:rPr>
              <a:t>Extension</a:t>
            </a:r>
            <a:endParaRPr lang="en-US" sz="2400" dirty="0" smtClean="0">
              <a:latin typeface="Courier"/>
              <a:cs typeface="Courier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Mapping Problem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6268" y="3011093"/>
            <a:ext cx="59193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776698" y="3011093"/>
            <a:ext cx="59193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1608" y="5991849"/>
            <a:ext cx="7697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value in </a:t>
            </a:r>
            <a:r>
              <a:rPr lang="en-US" sz="1400" dirty="0" smtClean="0">
                <a:latin typeface="Courier"/>
                <a:cs typeface="Courier"/>
              </a:rPr>
              <a:t>Extension</a:t>
            </a:r>
            <a:r>
              <a:rPr lang="en-US" sz="1400" dirty="0" smtClean="0"/>
              <a:t> field DOES NOT exactly match DN, then BLF DOES NOT work</a:t>
            </a:r>
          </a:p>
        </p:txBody>
      </p:sp>
      <p:pic>
        <p:nvPicPr>
          <p:cNvPr id="27" name="Picture 26" descr="blf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057" t="21104" r="16202" b="24977"/>
          <a:stretch/>
        </p:blipFill>
        <p:spPr>
          <a:xfrm>
            <a:off x="6600455" y="5101124"/>
            <a:ext cx="699556" cy="46276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120727" y="4795124"/>
            <a:ext cx="14071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DN</a:t>
            </a:r>
            <a:endParaRPr lang="en-US" sz="66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68190" y="5349122"/>
            <a:ext cx="591932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Not Equal 29"/>
          <p:cNvSpPr/>
          <p:nvPr/>
        </p:nvSpPr>
        <p:spPr>
          <a:xfrm>
            <a:off x="2847205" y="4956293"/>
            <a:ext cx="1033190" cy="785658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4659" y="3982249"/>
            <a:ext cx="1982214" cy="18754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CUxAC</a:t>
            </a:r>
            <a:r>
              <a:rPr lang="en-US" sz="2000" dirty="0" smtClean="0"/>
              <a:t> Directory Field: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>
                <a:latin typeface="Courier"/>
                <a:cs typeface="Courier"/>
              </a:rPr>
              <a:t>Extension</a:t>
            </a:r>
          </a:p>
        </p:txBody>
      </p:sp>
    </p:spTree>
    <p:extLst>
      <p:ext uri="{BB962C8B-B14F-4D97-AF65-F5344CB8AC3E}">
        <p14:creationId xmlns:p14="http://schemas.microsoft.com/office/powerpoint/2010/main" val="393266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4498"/>
            <a:ext cx="9144000" cy="493862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CUCM/LDAP Mapping Limitation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" y="4950460"/>
            <a:ext cx="9144000" cy="1302186"/>
          </a:xfrm>
          <a:prstGeom prst="rect">
            <a:avLst/>
          </a:prstGeom>
          <a:noFill/>
          <a:ln w="571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1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CUEAC Directory Field Mapping</a:t>
            </a:r>
            <a:endParaRPr lang="en-US" dirty="0"/>
          </a:p>
        </p:txBody>
      </p:sp>
      <p:pic>
        <p:nvPicPr>
          <p:cNvPr id="6" name="Picture 5" descr="Safari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751" y="1241839"/>
            <a:ext cx="4749248" cy="2249644"/>
          </a:xfrm>
          <a:prstGeom prst="rect">
            <a:avLst/>
          </a:prstGeom>
        </p:spPr>
      </p:pic>
      <p:pic>
        <p:nvPicPr>
          <p:cNvPr id="7" name="Picture 6" descr="Firefox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5912" y="3355114"/>
            <a:ext cx="6394174" cy="32309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67655" y="5920565"/>
            <a:ext cx="6750687" cy="230068"/>
          </a:xfrm>
          <a:prstGeom prst="rect">
            <a:avLst/>
          </a:prstGeom>
          <a:noFill/>
          <a:ln w="381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46476" y="2567975"/>
            <a:ext cx="2993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Directory Field Mappings is not available in CUBAC or CUDAC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515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fari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3572" y="548853"/>
            <a:ext cx="4096841" cy="56588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8883" y="753331"/>
            <a:ext cx="36807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E.164 field from LDAP is mapped to </a:t>
            </a:r>
            <a:r>
              <a:rPr lang="en-US" sz="2400" dirty="0" err="1" smtClean="0">
                <a:latin typeface="Courier"/>
                <a:cs typeface="Courier"/>
              </a:rPr>
              <a:t>telephonenumber</a:t>
            </a:r>
            <a:r>
              <a:rPr lang="en-US" sz="2400" dirty="0" smtClean="0"/>
              <a:t> field in CUCM directory…</a:t>
            </a:r>
            <a:endParaRPr lang="en-US" sz="2400" dirty="0"/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use a different CUCM field to store DN, and map that field to CUEAC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Extension</a:t>
            </a:r>
            <a:r>
              <a:rPr lang="en-US" sz="2400" dirty="0" smtClean="0">
                <a:solidFill>
                  <a:srgbClr val="FF0000"/>
                </a:solidFill>
              </a:rPr>
              <a:t> field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4" descr="Directory Field Mappings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921" y="4672026"/>
            <a:ext cx="4392190" cy="15034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018172" y="6248939"/>
            <a:ext cx="394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CUCM Source Fields that can map to CUEAC directory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59292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isco_White_Template_2010_MAC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183B7"/>
      </a:accent1>
      <a:accent2>
        <a:srgbClr val="EE6804"/>
      </a:accent2>
      <a:accent3>
        <a:srgbClr val="FFE429"/>
      </a:accent3>
      <a:accent4>
        <a:srgbClr val="68B442"/>
      </a:accent4>
      <a:accent5>
        <a:srgbClr val="7F44C6"/>
      </a:accent5>
      <a:accent6>
        <a:srgbClr val="B21A1A"/>
      </a:accent6>
      <a:hlink>
        <a:srgbClr val="47B0D5"/>
      </a:hlink>
      <a:folHlink>
        <a:srgbClr val="C9A303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Cisco_White_Template_2010_MAC.thmx</Template>
  <TotalTime>361</TotalTime>
  <Words>203</Words>
  <Application>Microsoft Macintosh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Cisco_White_Template_2010_MAC</vt:lpstr>
      <vt:lpstr>Cisco Unified Attendant Consoles</vt:lpstr>
      <vt:lpstr>Definitions</vt:lpstr>
      <vt:lpstr>Law of CUxAC Busy Lamp Field</vt:lpstr>
      <vt:lpstr>Common Mapping Problem</vt:lpstr>
      <vt:lpstr>CUCM/LDAP Mapping Limitation</vt:lpstr>
      <vt:lpstr>CUEAC Directory Field Mapping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 S</cp:lastModifiedBy>
  <cp:revision>37</cp:revision>
  <dcterms:created xsi:type="dcterms:W3CDTF">2011-02-10T13:53:21Z</dcterms:created>
  <dcterms:modified xsi:type="dcterms:W3CDTF">2011-06-14T21:06:07Z</dcterms:modified>
</cp:coreProperties>
</file>